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4144A7-DD3D-4C98-83CE-87C56E040E57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297DB8-2CA5-444D-AAFB-B2DB73460B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571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EECT-111 Presentation</a:t>
            </a: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By: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David Rogers</a:t>
            </a:r>
          </a:p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Ivy Tech Community College</a:t>
            </a:r>
          </a:p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Fort Wayne, IN</a:t>
            </a:r>
          </a:p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May 6</a:t>
            </a:r>
            <a:r>
              <a:rPr lang="en-US" sz="2000" baseline="30000" dirty="0" smtClean="0">
                <a:solidFill>
                  <a:srgbClr val="92D050"/>
                </a:solidFill>
              </a:rPr>
              <a:t>th</a:t>
            </a:r>
            <a:r>
              <a:rPr lang="en-US" sz="2000" dirty="0" smtClean="0">
                <a:solidFill>
                  <a:srgbClr val="92D050"/>
                </a:solidFill>
              </a:rPr>
              <a:t>, 2013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Tax Trouble (1935-37):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Becomes millionaire, engages in questionable book-keeping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In 1935, moves to Canada and becomes Canadian citizen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 Renounces American citizenship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President Franklin D Roosevelt claims Schick fled to Canada to “ escape our income tax and inheritance laws”.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He would eventually die in 1937 due to complications during kidney surgery 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41" y="3744686"/>
            <a:ext cx="479171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1" y="292386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Schick Post Death: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 1940 Schick Dry Razor was incorporated in Delaware as Rainbow, Inc.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In 1946, name changed to Schick, Inc.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Norelco takes over operations in 1981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 Still use Schick name and logo to this day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4" y="3021925"/>
            <a:ext cx="2238076" cy="1440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28" y="1529927"/>
            <a:ext cx="3996563" cy="2813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4" y="4462814"/>
            <a:ext cx="6248400" cy="2198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3352800"/>
            <a:ext cx="2438400" cy="33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Works Cited: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3886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08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Jacob Schick: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Electric Razor Inventor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798568" cy="488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2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Who was Jacob Schick: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Early Life: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  Born September16th, 1877 in Ottumwa, Iowa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  Raised in Los Cerillos, New Mexico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  Railway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Father: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 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05" y="4724400"/>
            <a:ext cx="4274695" cy="20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Army Life: 1898 – 1910, 1916 - 1920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693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Enlists in 14</a:t>
            </a:r>
            <a:r>
              <a:rPr lang="en-US" baseline="30000" dirty="0" smtClean="0">
                <a:solidFill>
                  <a:srgbClr val="92D050"/>
                </a:solidFill>
              </a:rPr>
              <a:t>th</a:t>
            </a:r>
            <a:r>
              <a:rPr lang="en-US" dirty="0" smtClean="0">
                <a:solidFill>
                  <a:srgbClr val="92D050"/>
                </a:solidFill>
              </a:rPr>
              <a:t> U.S. Infantry in 1898</a:t>
            </a:r>
          </a:p>
          <a:p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Serves in Philippines till 1905</a:t>
            </a:r>
          </a:p>
          <a:p>
            <a:r>
              <a:rPr lang="en-US" dirty="0">
                <a:solidFill>
                  <a:srgbClr val="92D050"/>
                </a:solidFill>
              </a:rPr>
              <a:t> </a:t>
            </a:r>
            <a:endParaRPr lang="en-US" dirty="0" smtClean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  Commissioned a 2</a:t>
            </a:r>
            <a:r>
              <a:rPr lang="en-US" baseline="30000" dirty="0" smtClean="0">
                <a:solidFill>
                  <a:srgbClr val="92D050"/>
                </a:solidFill>
              </a:rPr>
              <a:t>nd</a:t>
            </a:r>
            <a:r>
              <a:rPr lang="en-US" dirty="0" smtClean="0">
                <a:solidFill>
                  <a:srgbClr val="92D050"/>
                </a:solidFill>
              </a:rPr>
              <a:t> Lieutenant</a:t>
            </a:r>
          </a:p>
          <a:p>
            <a:r>
              <a:rPr lang="en-US" dirty="0">
                <a:solidFill>
                  <a:srgbClr val="92D050"/>
                </a:solidFill>
              </a:rPr>
              <a:t> </a:t>
            </a:r>
            <a:endParaRPr lang="en-US" dirty="0" smtClean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  Spends a year recovering in U.S. from severe dysentery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	</a:t>
            </a:r>
            <a:r>
              <a:rPr lang="en-US" dirty="0" smtClean="0">
                <a:solidFill>
                  <a:srgbClr val="92D050"/>
                </a:solidFill>
              </a:rPr>
              <a:t>Promoted again to 1</a:t>
            </a:r>
            <a:r>
              <a:rPr lang="en-US" baseline="30000" dirty="0" smtClean="0">
                <a:solidFill>
                  <a:srgbClr val="92D050"/>
                </a:solidFill>
              </a:rPr>
              <a:t>st</a:t>
            </a:r>
            <a:r>
              <a:rPr lang="en-US" dirty="0" smtClean="0">
                <a:solidFill>
                  <a:srgbClr val="92D050"/>
                </a:solidFill>
              </a:rPr>
              <a:t> Lieutenant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Serves at Fort Gibbon in Alaska until 1910 </a:t>
            </a:r>
          </a:p>
          <a:p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  Invents General Jacobs Boat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   Tries prospecting out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Returns to active duty as Captain when WWI breaks out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   Is promoted to rank of Lt Colonel before leaving army in 1920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4" y="32657"/>
            <a:ext cx="1956816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195161"/>
            <a:ext cx="853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The Schick Magazine Repeating Razor Co: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Patented magazine repeating safety razor in 1923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 Modeled after rifle he used in army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Established Schick Magazine Repeating Razor Co in 1925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Manufactured in New Jersey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Was an immediate success, realized quick profits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Sold interests to manufacturer in 1928 to work on dry electric shaver idea</a:t>
            </a:r>
          </a:p>
          <a:p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The Schick Dry Razor Company: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Patented electric razor in 1928-29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 Stock market crashes in November of 1929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 Mortgages his Stamford residence for $10,000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 Introduces first model to market, sells poorly 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In 1930, firm becomes incorporated as Schick Dry Shaver, Inc.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In 1931, releases 2</a:t>
            </a:r>
            <a:r>
              <a:rPr lang="en-US" baseline="30000" dirty="0" smtClean="0">
                <a:solidFill>
                  <a:srgbClr val="92D050"/>
                </a:solidFill>
              </a:rPr>
              <a:t>nd</a:t>
            </a:r>
            <a:r>
              <a:rPr lang="en-US" dirty="0" smtClean="0">
                <a:solidFill>
                  <a:srgbClr val="92D050"/>
                </a:solidFill>
              </a:rPr>
              <a:t> model 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 Sells more than million units at $25 each in first two years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Business keeps growing steadily as new models released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7" y="49930"/>
            <a:ext cx="2498217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Original Patent Drawing (1929):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14439"/>
              </p:ext>
            </p:extLst>
          </p:nvPr>
        </p:nvGraphicFramePr>
        <p:xfrm>
          <a:off x="4953000" y="893723"/>
          <a:ext cx="4038600" cy="593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305230" imgH="7791270" progId="AcroExch.Document.7">
                  <p:embed/>
                </p:oleObj>
              </mc:Choice>
              <mc:Fallback>
                <p:oleObj name="Acrobat Document" r:id="rId3" imgW="5305230" imgH="77912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893723"/>
                        <a:ext cx="4038600" cy="593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9575"/>
            <a:ext cx="4762500" cy="48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First Model (1929):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14400"/>
            <a:ext cx="501926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Second Model (1931):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809760" cy="36252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227</TotalTime>
  <Words>350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Technic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dmrogers0</dc:creator>
  <cp:lastModifiedBy>dmrogers0</cp:lastModifiedBy>
  <cp:revision>18</cp:revision>
  <dcterms:created xsi:type="dcterms:W3CDTF">2013-05-04T02:48:01Z</dcterms:created>
  <dcterms:modified xsi:type="dcterms:W3CDTF">2013-05-04T20:16:56Z</dcterms:modified>
</cp:coreProperties>
</file>